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0A2CC5-8F69-1C4F-8593-6DD66880F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4A8A545-134D-A84D-9A5A-FB9F1FB420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2E355E-F483-0945-A407-2852DACC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371739-5AF4-E54F-ACCF-334C1217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3F76B4-258F-174A-95E7-477CC144B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64476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BD2B4A-B274-3B42-8DFE-0B4853D4D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77338C-C84B-994B-A9B1-3C49324DB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598815-B4EA-624D-82D9-C5AE395AB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B4BC7A-6298-FB40-8C9D-4C410AAB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4FC059-74E5-2242-93B2-4F6947807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41906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D62224C-D75E-1D47-B2C1-CFA939C61A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F596D5-03C8-5E4F-8D4B-37AA9FD339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995B81-008D-7146-A812-7E1B0A90E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23A24A-144E-694A-8899-884CA7D05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CD1242-7943-144E-B013-04A9B90BD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718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60F45-35F8-A748-9982-4E03A9048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427471-4660-884D-B1C3-CF0385589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AE54BA-6833-B041-8ED3-7C09EB007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F29B39-E156-6E4B-A211-9A9DB4AD9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2285D5-64E5-494F-AD17-54A95690D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45627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C5A0D5-3A5F-F44E-AEBF-AF3A955C1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62D8C3-9419-F34B-9BC7-E0F84EB93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3A4530-7DE2-E541-9CE2-31DFC1B32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B7201D-CC49-3C41-B0AA-1E66C78F8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575E55-E224-D14B-BE2A-CA810CE11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6662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74C4EA-BFC7-794E-9C73-5A285C902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BDCAFE-D713-8D49-8A61-ABD39DAB76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168181-477D-B649-8160-F6B56D081D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A3CA4A-950D-F24D-B248-FDD796CC6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CF0F38-1D54-B84A-9988-B18911411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B025D5-B0A8-2E43-901E-1E8DDE70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0700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895839-C868-984A-9177-A7F48C558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BFE022-B46F-EA45-8D6F-F438AA6F6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CE0E3B-195C-A043-9D36-1B72DA57E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0F05B0-7AFF-7946-8F42-A538DD0E27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66CD37-6AB5-6641-9A31-CA01ED51E5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92C862F-7DC6-0649-8DA6-5600B7415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36E5703-EECD-FD4B-9A7C-E4734D64A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5318DBD-67D1-ED49-9EBE-0CDAB035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3066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7A47FC-7384-7545-8B94-8C9801B93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B032AD6-1389-3644-B26B-BD683EE5D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64554C-A5D9-9245-B23A-C72427EEE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6254474-C50C-2543-8F45-EA8FCF34A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29205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DE3FC3E-540E-284D-84CA-5D9AD9C3F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A06B9E-3870-6442-B933-40FFA90D7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56A2FE-1842-6E43-95EB-5C89D79FE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8455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BA08E-FBF7-B049-8605-789F87C8B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894C3D-89CC-5949-A26C-E7C239EE8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78FC772-D9BF-EC4B-82E3-329183B1B0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67D086-7F6D-4C42-BF1E-6150ACD62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301075-B9FD-1D49-94C4-F45E334CB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1CEA37-4165-CA44-B432-D5AD8D146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5029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6DB449-6734-5549-B6BA-D298A06A0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9B0317-0D55-764D-B765-0AD238AA75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C1CCA4-245E-8B4F-B39D-CDB363E22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80724E-99AA-AE48-9E27-152D45737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F46422-2502-E84C-9546-8E2CE115F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52427B-2A47-A946-A2A4-AB17C0AC2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36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20E3504-9360-B74A-99F4-46A239589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9ED3D2-D01D-3B49-B7A4-76F53375F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BE3873-A2BF-5244-B375-DB91357955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CEB45-42CB-D447-91F2-6CEE6436A6D7}" type="datetimeFigureOut">
              <a:rPr kumimoji="1" lang="ko-KR" altLang="en-US" smtClean="0"/>
              <a:t>2021. 3. 6.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9E1040-8C08-AC4B-A7F8-A2EDB84F31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FBB3E4-DBD8-7242-9F8F-A7830217C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F3246-B1C5-C84A-851A-165F0AFFB22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722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C5813BD-20E5-664B-AECF-443D1657E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7"/>
            <a:ext cx="10905066" cy="556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465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76BA88B-03E7-0845-BFC7-92ADFC579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308" y="1159635"/>
            <a:ext cx="8951384" cy="453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349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6553EF9-51C0-0A4B-8418-5B1ACFCDE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00" y="1200150"/>
            <a:ext cx="114046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357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모니터, 화면이(가) 표시된 사진&#10;&#10;자동 생성된 설명">
            <a:extLst>
              <a:ext uri="{FF2B5EF4-FFF2-40B4-BE49-F238E27FC236}">
                <a16:creationId xmlns:a16="http://schemas.microsoft.com/office/drawing/2014/main" id="{ED1C69B4-B7B2-7E45-B3B6-841AF2E2E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3430"/>
            <a:ext cx="12192000" cy="615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862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2D74FA-C359-8942-905D-AC0C8388E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17EB4B-A835-C34C-93AF-2A3ECF3EC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 descr="실외, 재갈이(가) 표시된 사진&#10;&#10;자동 생성된 설명">
            <a:extLst>
              <a:ext uri="{FF2B5EF4-FFF2-40B4-BE49-F238E27FC236}">
                <a16:creationId xmlns:a16="http://schemas.microsoft.com/office/drawing/2014/main" id="{97B94F43-1354-494B-93E1-5DBB84B38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067"/>
            <a:ext cx="12192000" cy="628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131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배달의 민족, '이 시국'에 수수료 체계를 바꿨다고?">
            <a:extLst>
              <a:ext uri="{FF2B5EF4-FFF2-40B4-BE49-F238E27FC236}">
                <a16:creationId xmlns:a16="http://schemas.microsoft.com/office/drawing/2014/main" id="{D9A85207-DB9F-D743-97FA-07DDD8415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8555" y="1270437"/>
            <a:ext cx="7674889" cy="431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3671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B0726FA-4978-974D-AD43-68C7F6345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1" y="90468"/>
            <a:ext cx="12192000" cy="6677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12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우아한형제들 로고">
            <a:extLst>
              <a:ext uri="{FF2B5EF4-FFF2-40B4-BE49-F238E27FC236}">
                <a16:creationId xmlns:a16="http://schemas.microsoft.com/office/drawing/2014/main" id="{9C46E61E-3E1C-1248-9511-8DBE293EF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1942" y="2016453"/>
            <a:ext cx="2868115" cy="282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3716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6795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0</Words>
  <Application>Microsoft Macintosh PowerPoint</Application>
  <PresentationFormat>와이드스크린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고언약(Eonyak Ko)/회원플랫폼개발팀/11ST</dc:creator>
  <cp:lastModifiedBy>고언약(Eonyak Ko)/회원플랫폼개발팀/11ST</cp:lastModifiedBy>
  <cp:revision>7</cp:revision>
  <dcterms:created xsi:type="dcterms:W3CDTF">2021-03-06T06:30:53Z</dcterms:created>
  <dcterms:modified xsi:type="dcterms:W3CDTF">2021-03-06T09:37:18Z</dcterms:modified>
</cp:coreProperties>
</file>

<file path=docProps/thumbnail.jpeg>
</file>